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36" d="100"/>
          <a:sy n="136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8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5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5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8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6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8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6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6C4F-C315-0D4B-8A2F-7809BB71E7AD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DECE-FC0B-1E43-A153-C1AB485AB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32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30B3E-2975-6446-8897-F88DE6B42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Votre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4DED80-A243-8B4D-B8A4-963DB42F4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 format 16:9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42E96D-CD8B-9947-9184-7AA18B43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5129"/>
            <a:ext cx="9144000" cy="11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30B3E-2975-6446-8897-F88DE6B42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4DED80-A243-8B4D-B8A4-963DB42F4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9B4971-06B7-264E-BBBA-04BE7FF97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4" b="11504"/>
          <a:stretch/>
        </p:blipFill>
        <p:spPr>
          <a:xfrm>
            <a:off x="0" y="3251106"/>
            <a:ext cx="9144000" cy="18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93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</Words>
  <Application>Microsoft Macintosh PowerPoint</Application>
  <PresentationFormat>Affichage à l'écran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Votre présentation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présentation</dc:title>
  <dc:creator>Alain Trentesaux</dc:creator>
  <cp:lastModifiedBy>Alain Trentesaux</cp:lastModifiedBy>
  <cp:revision>1</cp:revision>
  <dcterms:created xsi:type="dcterms:W3CDTF">2024-10-24T15:33:33Z</dcterms:created>
  <dcterms:modified xsi:type="dcterms:W3CDTF">2024-10-24T15:36:02Z</dcterms:modified>
</cp:coreProperties>
</file>